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"/>
  </p:notesMasterIdLst>
  <p:sldIdLst>
    <p:sldId id="257" r:id="rId5"/>
  </p:sldIdLst>
  <p:sldSz cx="14630400" cy="8229600"/>
  <p:notesSz cx="6858000" cy="9144000"/>
  <p:defaultTextStyle>
    <a:defPPr>
      <a:defRPr lang="en-US"/>
    </a:defPPr>
    <a:lvl1pPr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657225" indent="-200025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1316038" indent="-401638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974850" indent="-603250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2632075" indent="-803275" algn="l" defTabSz="1316038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5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08" autoAdjust="0"/>
  </p:normalViewPr>
  <p:slideViewPr>
    <p:cSldViewPr snapToGrid="0">
      <p:cViewPr varScale="1">
        <p:scale>
          <a:sx n="100" d="100"/>
          <a:sy n="100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425E8-29D9-4B54-82AB-420E10217866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2F351-A58C-4D9F-BA84-7C843092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5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6614BEF-2801-41C4-B9A6-B2FD1E4FE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98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848091-7627-483B-89A3-FD7D6D5D8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E735A5-4871-4749-AD34-29973AAD4F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6FE9EF-F545-4B84-9C55-611898075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2" y="6934623"/>
            <a:ext cx="3333810" cy="759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CD4EBA-1B51-48EC-9C9D-186FB7C5B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51" y="4981684"/>
            <a:ext cx="9403756" cy="920720"/>
          </a:xfrm>
          <a:prstGeom prst="rect">
            <a:avLst/>
          </a:prstGeom>
        </p:spPr>
      </p:pic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62E9703E-102A-4795-84E2-767AF942CA82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rgbClr val="CBFF5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xtGEMS">
            <a:extLst>
              <a:ext uri="{FF2B5EF4-FFF2-40B4-BE49-F238E27FC236}">
                <a16:creationId xmlns:a16="http://schemas.microsoft.com/office/drawing/2014/main" id="{39B7BED8-2A87-44D3-8836-E3BCE23047C9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60012345 Rev. A</a:t>
            </a:r>
          </a:p>
        </p:txBody>
      </p:sp>
    </p:spTree>
    <p:extLst>
      <p:ext uri="{BB962C8B-B14F-4D97-AF65-F5344CB8AC3E}">
        <p14:creationId xmlns:p14="http://schemas.microsoft.com/office/powerpoint/2010/main" val="326873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B5DDC-CB58-4A7F-9914-706353B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22536-0239-4BD9-98C4-44F8904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9F5F0D3-5FC2-4799-8D21-ED188DD9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0924" y="5810942"/>
            <a:ext cx="10759476" cy="416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  <a:latin typeface="Univers LT Std 47 Cn Lt" panose="020B040602020204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7C7E4-5105-44D5-8FC5-A8C0AAF0ED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69" y="7583675"/>
            <a:ext cx="2099380" cy="50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5E3D-B006-465D-BCC5-5D8712AE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24" y="4817651"/>
            <a:ext cx="10759476" cy="93394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6000">
                <a:solidFill>
                  <a:schemeClr val="bg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5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E62A12-001E-49D0-A03A-2299DF7407BF}"/>
              </a:ext>
            </a:extLst>
          </p:cNvPr>
          <p:cNvSpPr/>
          <p:nvPr userDrawn="1"/>
        </p:nvSpPr>
        <p:spPr>
          <a:xfrm>
            <a:off x="1692439" y="7817000"/>
            <a:ext cx="14595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Customer Focused.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997DC-D492-4122-9D4C-B6E82BD2A1FF}"/>
              </a:ext>
            </a:extLst>
          </p:cNvPr>
          <p:cNvSpPr/>
          <p:nvPr userDrawn="1"/>
        </p:nvSpPr>
        <p:spPr>
          <a:xfrm>
            <a:off x="3081273" y="7817000"/>
            <a:ext cx="150295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Technology Driven.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072531-BC17-4047-AFEC-B884A56905DD}"/>
              </a:ext>
            </a:extLst>
          </p:cNvPr>
          <p:cNvCxnSpPr/>
          <p:nvPr userDrawn="1"/>
        </p:nvCxnSpPr>
        <p:spPr>
          <a:xfrm>
            <a:off x="1872948" y="7759897"/>
            <a:ext cx="0" cy="32918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1834FCE-8064-49E4-AB71-A73BE90BD52D}"/>
              </a:ext>
            </a:extLst>
          </p:cNvPr>
          <p:cNvSpPr/>
          <p:nvPr userDrawn="1"/>
        </p:nvSpPr>
        <p:spPr>
          <a:xfrm>
            <a:off x="111762" y="7774642"/>
            <a:ext cx="2596896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7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Bits &amp; Drilling Tools</a:t>
            </a:r>
          </a:p>
        </p:txBody>
      </p:sp>
      <p:sp>
        <p:nvSpPr>
          <p:cNvPr id="13" name="Flowchart: Manual Input 12">
            <a:extLst>
              <a:ext uri="{FF2B5EF4-FFF2-40B4-BE49-F238E27FC236}">
                <a16:creationId xmlns:a16="http://schemas.microsoft.com/office/drawing/2014/main" id="{C563E2DF-55D2-429F-B279-6A1B813BC463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xtGEMS">
            <a:extLst>
              <a:ext uri="{FF2B5EF4-FFF2-40B4-BE49-F238E27FC236}">
                <a16:creationId xmlns:a16="http://schemas.microsoft.com/office/drawing/2014/main" id="{3315B3AB-631D-460A-A632-F0AAD5F79BC4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60012345 Rev. A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FB70903-7D0A-4837-8A8F-A9FD23DE6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0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0B9F7-123B-4BD6-8349-5B09E494D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629-1896-42D7-AF75-6304375066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13" y="1142962"/>
            <a:ext cx="13335241" cy="628629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479B53F-314B-494C-ACCC-89E0965FB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4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629-1896-42D7-AF75-6304375066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13" y="1142962"/>
            <a:ext cx="6477117" cy="628629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CB62DC0-7563-4637-8CD9-81A5C88D98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9634" y="1142962"/>
            <a:ext cx="6477117" cy="628629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51C4146-AE47-4204-9014-1496DCAD5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5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5F0-4FC1-43E5-98D8-A2DA231A1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629-1896-42D7-AF75-6304375066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13" y="1142962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CB62DC0-7563-4637-8CD9-81A5C88D98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9634" y="1142962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4511DE-7695-45AD-9C32-291603E1389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2013" y="4381359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7B0FB3-C5AB-4D4B-AF0A-B5EAB85F33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634" y="4381359"/>
            <a:ext cx="6477117" cy="3047902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5D2F83A-7EB1-4707-9634-E1162842D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8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B66C39-0ECE-4C7D-B291-B9AC0119DE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618"/>
          <a:stretch/>
        </p:blipFill>
        <p:spPr>
          <a:xfrm>
            <a:off x="0" y="7457530"/>
            <a:ext cx="14630400" cy="77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558310-A38F-4FE0-A58B-BC01D2AF3E27}"/>
              </a:ext>
            </a:extLst>
          </p:cNvPr>
          <p:cNvSpPr txBox="1"/>
          <p:nvPr/>
        </p:nvSpPr>
        <p:spPr>
          <a:xfrm>
            <a:off x="10007519" y="1261872"/>
            <a:ext cx="4389120" cy="6758547"/>
          </a:xfrm>
          <a:prstGeom prst="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lIns="192024" tIns="96012" rIns="192024" bIns="96012" rtlCol="0"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945"/>
              </a:spcAft>
            </a:pPr>
            <a:endParaRPr lang="en-US" sz="1260">
              <a:solidFill>
                <a:srgbClr val="FFFFFF"/>
              </a:solidFill>
              <a:latin typeface="Arial Narrow" panose="020B0606020202030204" pitchFamily="34" charset="0"/>
              <a:ea typeface="ヒラギノ角ゴ Pro W3" pitchFamily="4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8BAC5-2478-4C57-A6A0-CFD5CAD31F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3055" y="2586409"/>
            <a:ext cx="4232179" cy="245275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5BFA497-48A1-46B2-88E5-69330D383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703" y="106676"/>
            <a:ext cx="12618720" cy="583798"/>
          </a:xfrm>
          <a:prstGeom prst="rect">
            <a:avLst/>
          </a:prstGeom>
        </p:spPr>
        <p:txBody>
          <a:bodyPr anchor="ctr"/>
          <a:lstStyle>
            <a:lvl1pPr>
              <a:defRPr lang="en-US" sz="3360" b="1" dirty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&lt;Customer Performance Center&gt;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CA75E36-F6F1-4BBA-A830-0E7BFC0056E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64593" y="1275438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2">
            <a:extLst>
              <a:ext uri="{FF2B5EF4-FFF2-40B4-BE49-F238E27FC236}">
                <a16:creationId xmlns:a16="http://schemas.microsoft.com/office/drawing/2014/main" id="{A1CFDB04-A8A0-4BC5-8F00-7D6EC244F16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080408" y="1282638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12765525-F6D6-4070-9C45-15858152A68D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64593" y="3545163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CD4CEABB-758A-40E6-8B2E-00FF09B04C9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080408" y="3545163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6" name="Chart Placeholder 2">
            <a:extLst>
              <a:ext uri="{FF2B5EF4-FFF2-40B4-BE49-F238E27FC236}">
                <a16:creationId xmlns:a16="http://schemas.microsoft.com/office/drawing/2014/main" id="{77C7372D-E57B-42E4-A1E2-6F4ED9F8CF3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164593" y="5815584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Chart Placeholder 2">
            <a:extLst>
              <a:ext uri="{FF2B5EF4-FFF2-40B4-BE49-F238E27FC236}">
                <a16:creationId xmlns:a16="http://schemas.microsoft.com/office/drawing/2014/main" id="{55D6256A-7EE8-4EED-B667-CCC0B1AD784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080408" y="5814887"/>
            <a:ext cx="4804410" cy="2205533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A0028-051F-4107-971B-0A8CB186B4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2216" y="1381127"/>
            <a:ext cx="4191610" cy="475186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80100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 marL="960201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 marL="1440301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 marL="1920401" indent="0">
              <a:spcAft>
                <a:spcPts val="945"/>
              </a:spcAft>
              <a:buNone/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68B960F-6E2F-4B9E-9158-F033CFA2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2495" y="6265545"/>
            <a:ext cx="4191610" cy="162232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1pPr>
            <a:lvl2pPr marL="480100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2pPr>
            <a:lvl3pPr marL="960201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3pPr>
            <a:lvl4pPr marL="1440301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4pPr>
            <a:lvl5pPr marL="1920401" indent="0">
              <a:spcAft>
                <a:spcPts val="945"/>
              </a:spcAft>
              <a:buNone/>
              <a:defRPr>
                <a:solidFill>
                  <a:srgbClr val="FFC5C5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Graphic 18" descr="Gauge">
            <a:extLst>
              <a:ext uri="{FF2B5EF4-FFF2-40B4-BE49-F238E27FC236}">
                <a16:creationId xmlns:a16="http://schemas.microsoft.com/office/drawing/2014/main" id="{FEFFC18E-2325-4474-9416-6EF6DBB80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3" y="48732"/>
            <a:ext cx="945250" cy="945251"/>
          </a:xfrm>
          <a:prstGeom prst="rect">
            <a:avLst/>
          </a:prstGeom>
        </p:spPr>
      </p:pic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1847BD37-1A20-4B67-8E8F-C6906A24F4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-112096" y="733847"/>
            <a:ext cx="1255830" cy="2524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8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Mon Year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7BE6B6B-45ED-4B75-9710-A9A8927E1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09838" y="8634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2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554D-4234-49CA-8088-4910AF1B5A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371600"/>
            <a:ext cx="10451056" cy="2541431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D4A1A-D33C-48FD-B312-6CDF65B28E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800" y="4114800"/>
            <a:ext cx="8637072" cy="977621"/>
          </a:xfrm>
          <a:prstGeom prst="rect">
            <a:avLst/>
          </a:prstGeo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8F2E96-48D9-4334-A376-3FAD806F452E}"/>
              </a:ext>
            </a:extLst>
          </p:cNvPr>
          <p:cNvCxnSpPr/>
          <p:nvPr userDrawn="1"/>
        </p:nvCxnSpPr>
        <p:spPr>
          <a:xfrm>
            <a:off x="1828800" y="4114800"/>
            <a:ext cx="8637072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ADB2ECD-EBD4-4A4B-9C11-E193B9A8093B}"/>
              </a:ext>
            </a:extLst>
          </p:cNvPr>
          <p:cNvSpPr txBox="1">
            <a:spLocks/>
          </p:cNvSpPr>
          <p:nvPr userDrawn="1"/>
        </p:nvSpPr>
        <p:spPr>
          <a:xfrm>
            <a:off x="1248937" y="106823"/>
            <a:ext cx="10972800" cy="606858"/>
          </a:xfrm>
          <a:prstGeom prst="rect">
            <a:avLst/>
          </a:prstGeom>
        </p:spPr>
        <p:txBody>
          <a:bodyPr anchor="ctr"/>
          <a:lstStyle>
            <a:lvl1pPr algn="l" defTabSz="9599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" b="1" kern="1200">
                <a:solidFill>
                  <a:schemeClr val="bg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Customer Performance Center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5C8D0F5-E249-4C94-9A3C-00F3D322F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2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B5DDC-CB58-4A7F-9914-706353B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22536-0239-4BD9-98C4-44F8904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FB043-DB94-43D8-95E9-181E8E7F9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2" y="6934623"/>
            <a:ext cx="3333810" cy="75933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9F5F0D3-5FC2-4799-8D21-ED188DD9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0924" y="5810942"/>
            <a:ext cx="10759476" cy="416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  <a:latin typeface="Univers LT Std 47 Cn Lt" panose="020B040602020204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F1CA7-A73E-4530-8D04-9DE394E1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24" y="4807655"/>
            <a:ext cx="10759476" cy="943946"/>
          </a:xfrm>
          <a:prstGeom prst="rect">
            <a:avLst/>
          </a:prstGeom>
        </p:spPr>
        <p:txBody>
          <a:bodyPr anchor="ctr"/>
          <a:lstStyle>
            <a:lvl1pPr>
              <a:defRPr lang="en-US" sz="6000">
                <a:solidFill>
                  <a:schemeClr val="bg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5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B25A75BF-2E8A-49B7-8790-8B736177C701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rgbClr val="CBFF5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xtGEMS">
            <a:extLst>
              <a:ext uri="{FF2B5EF4-FFF2-40B4-BE49-F238E27FC236}">
                <a16:creationId xmlns:a16="http://schemas.microsoft.com/office/drawing/2014/main" id="{1783477C-9434-4F06-817F-5F97EBEF425A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60012345 Rev. A</a:t>
            </a:r>
          </a:p>
        </p:txBody>
      </p:sp>
    </p:spTree>
    <p:extLst>
      <p:ext uri="{BB962C8B-B14F-4D97-AF65-F5344CB8AC3E}">
        <p14:creationId xmlns:p14="http://schemas.microsoft.com/office/powerpoint/2010/main" val="186152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B5DDC-CB58-4A7F-9914-706353B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1135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22536-0239-4BD9-98C4-44F8904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6" y="4547781"/>
            <a:ext cx="12270274" cy="1821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FB043-DB94-43D8-95E9-181E8E7F9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2" y="6934623"/>
            <a:ext cx="3333810" cy="759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D312B-0C64-4D5B-AA27-ED47481B6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24" y="4785598"/>
            <a:ext cx="9403756" cy="92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F6702-59D8-4529-A53A-BE5CA61AB2B4}"/>
              </a:ext>
            </a:extLst>
          </p:cNvPr>
          <p:cNvSpPr txBox="1"/>
          <p:nvPr userDrawn="1"/>
        </p:nvSpPr>
        <p:spPr>
          <a:xfrm>
            <a:off x="3075710" y="6431557"/>
            <a:ext cx="23579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Engineer:</a:t>
            </a:r>
          </a:p>
          <a:p>
            <a:r>
              <a:rPr lang="en-US" dirty="0">
                <a:solidFill>
                  <a:schemeClr val="bg1"/>
                </a:solidFill>
              </a:rPr>
              <a:t>District:</a:t>
            </a:r>
          </a:p>
          <a:p>
            <a:r>
              <a:rPr lang="en-US" dirty="0">
                <a:solidFill>
                  <a:schemeClr val="bg1"/>
                </a:solidFill>
              </a:rPr>
              <a:t>Date:</a:t>
            </a:r>
          </a:p>
          <a:p>
            <a:r>
              <a:rPr lang="en-US" dirty="0">
                <a:solidFill>
                  <a:schemeClr val="bg1"/>
                </a:solidFill>
              </a:rPr>
              <a:t>CDP:</a:t>
            </a:r>
          </a:p>
        </p:txBody>
      </p:sp>
      <p:sp>
        <p:nvSpPr>
          <p:cNvPr id="2" name="Flowchart: Manual Input 1">
            <a:extLst>
              <a:ext uri="{FF2B5EF4-FFF2-40B4-BE49-F238E27FC236}">
                <a16:creationId xmlns:a16="http://schemas.microsoft.com/office/drawing/2014/main" id="{498D81B5-BBDE-4EA0-87D3-46BF41AF19B0}"/>
              </a:ext>
            </a:extLst>
          </p:cNvPr>
          <p:cNvSpPr/>
          <p:nvPr userDrawn="1"/>
        </p:nvSpPr>
        <p:spPr>
          <a:xfrm rot="5400000" flipH="1">
            <a:off x="599351" y="4859356"/>
            <a:ext cx="1161421" cy="2360127"/>
          </a:xfrm>
          <a:prstGeom prst="flowChartManualInput">
            <a:avLst/>
          </a:prstGeom>
          <a:solidFill>
            <a:srgbClr val="CBFF5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5343A-5D64-4B9A-B5B9-E5265A67F554}"/>
              </a:ext>
            </a:extLst>
          </p:cNvPr>
          <p:cNvSpPr txBox="1"/>
          <p:nvPr userDrawn="1"/>
        </p:nvSpPr>
        <p:spPr>
          <a:xfrm>
            <a:off x="3870924" y="5813065"/>
            <a:ext cx="10759476" cy="341632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marL="0" marR="0" lvl="0" indent="0" defTabSz="959928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Univers LT Std 47 Cn Lt" panose="020B0406020202040204" pitchFamily="34" charset="0"/>
                <a:ea typeface="+mn-ea"/>
              </a:defRPr>
            </a:lvl1pPr>
            <a:lvl2pPr marL="719946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2520">
                <a:latin typeface="Arial Narrow" panose="020B0606020202030204" pitchFamily="34" charset="0"/>
                <a:ea typeface="+mn-ea"/>
              </a:defRPr>
            </a:lvl2pPr>
            <a:lvl3pPr marL="1199910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2100">
                <a:latin typeface="Arial Narrow" panose="020B0606020202030204" pitchFamily="34" charset="0"/>
                <a:ea typeface="+mn-ea"/>
              </a:defRPr>
            </a:lvl3pPr>
            <a:lvl4pPr marL="1679874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Arial Narrow" panose="020B0606020202030204" pitchFamily="34" charset="0"/>
                <a:ea typeface="+mn-ea"/>
              </a:defRPr>
            </a:lvl4pPr>
            <a:lvl5pPr marL="2159838" indent="-239982" defTabSz="959928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Arial Narrow" panose="020B0606020202030204" pitchFamily="34" charset="0"/>
                <a:ea typeface="+mn-ea"/>
              </a:defRPr>
            </a:lvl5pPr>
            <a:lvl6pPr marL="2639802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6pPr>
            <a:lvl7pPr marL="3119766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7pPr>
            <a:lvl8pPr marL="3599730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8pPr>
            <a:lvl9pPr marL="4079694" indent="-239982" defTabSz="959928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890">
                <a:latin typeface="+mn-lt"/>
                <a:ea typeface="+mn-ea"/>
              </a:defRPr>
            </a:lvl9pPr>
          </a:lstStyle>
          <a:p>
            <a:pPr lvl="0"/>
            <a:r>
              <a:rPr lang="en-US" dirty="0"/>
              <a:t>Dedicated to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customer responsiveness </a:t>
            </a:r>
            <a:r>
              <a:rPr lang="en-US" dirty="0"/>
              <a:t>and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product effectiveness </a:t>
            </a:r>
            <a:r>
              <a:rPr lang="en-US" dirty="0"/>
              <a:t>through the provision of specialized cutting solutions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87B27F-06BD-49FC-9B63-8A7E0F1E3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4800" y="6486547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Design Eng.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2A57AF1-3DE8-4EB5-8F7F-DDC247A1D8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7520" y="6869488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District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ADD0AB2-BB29-4FA3-97D0-D6EA957A4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520" y="7244123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5430990-EB2E-4A8F-9FA6-335A784D2B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7520" y="7622324"/>
            <a:ext cx="4641559" cy="361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CDP</a:t>
            </a:r>
          </a:p>
        </p:txBody>
      </p:sp>
      <p:sp>
        <p:nvSpPr>
          <p:cNvPr id="16" name="txtGEMS">
            <a:extLst>
              <a:ext uri="{FF2B5EF4-FFF2-40B4-BE49-F238E27FC236}">
                <a16:creationId xmlns:a16="http://schemas.microsoft.com/office/drawing/2014/main" id="{FD3F57FC-0DE4-46FD-B4E4-A41AD6148FCB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60012345 Rev. A</a:t>
            </a:r>
          </a:p>
        </p:txBody>
      </p:sp>
    </p:spTree>
    <p:extLst>
      <p:ext uri="{BB962C8B-B14F-4D97-AF65-F5344CB8AC3E}">
        <p14:creationId xmlns:p14="http://schemas.microsoft.com/office/powerpoint/2010/main" val="290893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001CB2C-4770-4702-896F-BDC00AEF3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F60971-B7F7-4E9B-B34F-D5EACC22206D}"/>
              </a:ext>
            </a:extLst>
          </p:cNvPr>
          <p:cNvSpPr/>
          <p:nvPr/>
        </p:nvSpPr>
        <p:spPr>
          <a:xfrm>
            <a:off x="1692439" y="7817000"/>
            <a:ext cx="14595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Customer Focused.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AB6DA-123A-46CB-B3F7-9D1DCB145EE9}"/>
              </a:ext>
            </a:extLst>
          </p:cNvPr>
          <p:cNvSpPr/>
          <p:nvPr/>
        </p:nvSpPr>
        <p:spPr>
          <a:xfrm>
            <a:off x="3081273" y="7817000"/>
            <a:ext cx="150295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Technology Driven.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5F5FC6-58D6-4B9F-98AA-FD20CF647140}"/>
              </a:ext>
            </a:extLst>
          </p:cNvPr>
          <p:cNvCxnSpPr/>
          <p:nvPr/>
        </p:nvCxnSpPr>
        <p:spPr>
          <a:xfrm>
            <a:off x="1872948" y="7759897"/>
            <a:ext cx="0" cy="32918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7F4D7-B97C-4B83-BC8F-4230A3CED53B}"/>
              </a:ext>
            </a:extLst>
          </p:cNvPr>
          <p:cNvSpPr/>
          <p:nvPr/>
        </p:nvSpPr>
        <p:spPr>
          <a:xfrm>
            <a:off x="111762" y="7774642"/>
            <a:ext cx="2596896" cy="31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142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7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Univers LT Std 47 Cn Lt" panose="020B0406020202040204" pitchFamily="34" charset="0"/>
                <a:ea typeface="+mn-ea"/>
                <a:cs typeface="+mn-cs"/>
              </a:rPr>
              <a:t>Bits &amp; Drilling Tools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0F7E63-5C18-468F-B50C-9A78BD04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69" y="7583675"/>
            <a:ext cx="2099380" cy="50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287EF-DE25-42F9-AACC-0DB72A27DE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6242"/>
            <a:ext cx="8229599" cy="6882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4586F7-0547-4F4E-9E5C-7090B38CF6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76"/>
          <a:stretch/>
        </p:blipFill>
        <p:spPr>
          <a:xfrm flipH="1">
            <a:off x="8127010" y="76242"/>
            <a:ext cx="6503392" cy="688258"/>
          </a:xfrm>
          <a:prstGeom prst="rect">
            <a:avLst/>
          </a:prstGeom>
        </p:spPr>
      </p:pic>
      <p:sp>
        <p:nvSpPr>
          <p:cNvPr id="2" name="MSIPCM5cd5488f8c545bd418ac8854" descr="{&quot;HashCode&quot;:1831732991,&quot;Placement&quot;:&quot;Footer&quot;,&quot;Top&quot;:627.343,&quot;Left&quot;:520.342651,&quot;SlideWidth&quot;:1152,&quot;SlideHeight&quot;:648}">
            <a:extLst>
              <a:ext uri="{FF2B5EF4-FFF2-40B4-BE49-F238E27FC236}">
                <a16:creationId xmlns:a16="http://schemas.microsoft.com/office/drawing/2014/main" id="{5827F4B2-86E9-4E30-BDDE-6E130DB0A47B}"/>
              </a:ext>
            </a:extLst>
          </p:cNvPr>
          <p:cNvSpPr txBox="1"/>
          <p:nvPr userDrawn="1"/>
        </p:nvSpPr>
        <p:spPr>
          <a:xfrm>
            <a:off x="6608352" y="79672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17" name="txtGEMS">
            <a:extLst>
              <a:ext uri="{FF2B5EF4-FFF2-40B4-BE49-F238E27FC236}">
                <a16:creationId xmlns:a16="http://schemas.microsoft.com/office/drawing/2014/main" id="{B0D61B15-581B-4083-9976-CD15A09D0C77}"/>
              </a:ext>
            </a:extLst>
          </p:cNvPr>
          <p:cNvSpPr txBox="1"/>
          <p:nvPr userDrawn="1"/>
        </p:nvSpPr>
        <p:spPr>
          <a:xfrm>
            <a:off x="6424591" y="7846598"/>
            <a:ext cx="178121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4013" indent="-354013" algn="ctr"/>
            <a:r>
              <a:rPr lang="en-US" sz="11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GEMS #: 60012345 Rev. 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6F50F-9521-44A5-8223-484F600BF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066" y="7669994"/>
            <a:ext cx="886801" cy="261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4AF70-8F6B-4D8B-B889-9B16C50BE9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5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3" r:id="rId7"/>
    <p:sldLayoutId id="2147483679" r:id="rId8"/>
    <p:sldLayoutId id="2147483682" r:id="rId9"/>
    <p:sldLayoutId id="2147483680" r:id="rId10"/>
    <p:sldLayoutId id="2147483684" r:id="rId11"/>
  </p:sldLayoutIdLst>
  <p:hf hdr="0" ftr="0" dt="0"/>
  <p:txStyles>
    <p:titleStyle>
      <a:lvl1pPr algn="l" defTabSz="959928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2" indent="-239982" algn="l" defTabSz="959928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19946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10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74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38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02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66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30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694" indent="-239982" algn="l" defTabSz="959928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4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28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892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56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20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784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48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12" algn="l" defTabSz="959928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86A81-2091-4BD5-A58A-E6EA88E12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D9180-1F0D-4315-9255-C672F516E6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9D620-007D-4E60-8042-F80933A76F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D495D-0B4F-4F57-B42F-C5467DA119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66371"/>
      </p:ext>
    </p:extLst>
  </p:cSld>
  <p:clrMapOvr>
    <a:masterClrMapping/>
  </p:clrMapOvr>
</p:sld>
</file>

<file path=ppt/theme/theme1.xml><?xml version="1.0" encoding="utf-8"?>
<a:theme xmlns:a="http://schemas.openxmlformats.org/drawingml/2006/main" name="CP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C" id="{AB52B734-F38B-411A-9FFA-021138EFCD3A}" vid="{B8A42AFA-ED5D-4915-A1DA-ECACD99229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0BB5DEC85244DA19EFD7530A288A9" ma:contentTypeVersion="4" ma:contentTypeDescription="Create a new document." ma:contentTypeScope="" ma:versionID="be4c51055d25c4c595e335db2a76dc93">
  <xsd:schema xmlns:xsd="http://www.w3.org/2001/XMLSchema" xmlns:xs="http://www.w3.org/2001/XMLSchema" xmlns:p="http://schemas.microsoft.com/office/2006/metadata/properties" xmlns:ns2="d84a2dcf-a302-47d3-99b7-1c6b757b82c8" xmlns:ns3="d057cb39-e138-4cf6-a969-578091f2047e" targetNamespace="http://schemas.microsoft.com/office/2006/metadata/properties" ma:root="true" ma:fieldsID="b10adb79ec608b36f3c7fbf8a4d16c17" ns2:_="" ns3:_="">
    <xsd:import namespace="d84a2dcf-a302-47d3-99b7-1c6b757b82c8"/>
    <xsd:import namespace="d057cb39-e138-4cf6-a969-578091f204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a2dcf-a302-47d3-99b7-1c6b757b82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57cb39-e138-4cf6-a969-578091f204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CDEE17-A554-45E4-AB16-096C388F7D39}">
  <ds:schemaRefs>
    <ds:schemaRef ds:uri="http://schemas.microsoft.com/office/2006/metadata/properties"/>
    <ds:schemaRef ds:uri="http://purl.org/dc/elements/1.1/"/>
    <ds:schemaRef ds:uri="d84a2dcf-a302-47d3-99b7-1c6b757b82c8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d057cb39-e138-4cf6-a969-578091f2047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0828B5-9589-44AF-847A-219C5362B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4a2dcf-a302-47d3-99b7-1c6b757b82c8"/>
    <ds:schemaRef ds:uri="d057cb39-e138-4cf6-a969-578091f204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926364-9164-4035-8670-339DB46A46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MS PGothic</vt:lpstr>
      <vt:lpstr>Arial</vt:lpstr>
      <vt:lpstr>Arial Narrow</vt:lpstr>
      <vt:lpstr>Calibri</vt:lpstr>
      <vt:lpstr>Univers LT Std 47 Cn Lt</vt:lpstr>
      <vt:lpstr>ヒラギノ角ゴ Pro W3</vt:lpstr>
      <vt:lpstr>CPC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Barr</dc:creator>
  <cp:lastModifiedBy>Alex Barr</cp:lastModifiedBy>
  <cp:revision>108</cp:revision>
  <dcterms:modified xsi:type="dcterms:W3CDTF">2018-06-05T15:58:47Z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0x0101000E00BB5DEC85244DA19EFD7530A288A9</vt:lpwstr>
  </property>
  <property fmtid="{D5CDD505-2E9C-101B-9397-08002B2CF9AE}" pid="3" name="MSIP_Label_585f1f62-8d2b-4457-869c-0a13c6549635_Enabled">
    <vt:lpwstr>True</vt:lpwstr>
  </property>
  <property fmtid="{D5CDD505-2E9C-101B-9397-08002B2CF9AE}" pid="4" name="MSIP_Label_585f1f62-8d2b-4457-869c-0a13c6549635_SiteId">
    <vt:lpwstr>41ff26dc-250f-4b13-8981-739be8610c21</vt:lpwstr>
  </property>
  <property fmtid="{D5CDD505-2E9C-101B-9397-08002B2CF9AE}" pid="5" name="MSIP_Label_585f1f62-8d2b-4457-869c-0a13c6549635_Ref">
    <vt:lpwstr>https://api.informationprotection.azure.com/api/41ff26dc-250f-4b13-8981-739be8610c21</vt:lpwstr>
  </property>
  <property fmtid="{D5CDD505-2E9C-101B-9397-08002B2CF9AE}" pid="6" name="MSIP_Label_585f1f62-8d2b-4457-869c-0a13c6549635_Owner">
    <vt:lpwstr>ABarr@slb.com</vt:lpwstr>
  </property>
  <property fmtid="{D5CDD505-2E9C-101B-9397-08002B2CF9AE}" pid="7" name="MSIP_Label_585f1f62-8d2b-4457-869c-0a13c6549635_SetDate">
    <vt:lpwstr>2018-05-24T11:14:25.3913238-05:00</vt:lpwstr>
  </property>
  <property fmtid="{D5CDD505-2E9C-101B-9397-08002B2CF9AE}" pid="8" name="MSIP_Label_585f1f62-8d2b-4457-869c-0a13c6549635_Name">
    <vt:lpwstr>Private</vt:lpwstr>
  </property>
  <property fmtid="{D5CDD505-2E9C-101B-9397-08002B2CF9AE}" pid="9" name="MSIP_Label_585f1f62-8d2b-4457-869c-0a13c6549635_Application">
    <vt:lpwstr>Microsoft Azure Information Protection</vt:lpwstr>
  </property>
  <property fmtid="{D5CDD505-2E9C-101B-9397-08002B2CF9AE}" pid="10" name="MSIP_Label_585f1f62-8d2b-4457-869c-0a13c6549635_Extended_MSFT_Method">
    <vt:lpwstr>Automatic</vt:lpwstr>
  </property>
  <property fmtid="{D5CDD505-2E9C-101B-9397-08002B2CF9AE}" pid="11" name="MSIP_Label_8bb759f6-5337-4dc5-b19b-e74b6da11f8f_Enabled">
    <vt:lpwstr>True</vt:lpwstr>
  </property>
  <property fmtid="{D5CDD505-2E9C-101B-9397-08002B2CF9AE}" pid="12" name="MSIP_Label_8bb759f6-5337-4dc5-b19b-e74b6da11f8f_SiteId">
    <vt:lpwstr>41ff26dc-250f-4b13-8981-739be8610c21</vt:lpwstr>
  </property>
  <property fmtid="{D5CDD505-2E9C-101B-9397-08002B2CF9AE}" pid="13" name="MSIP_Label_8bb759f6-5337-4dc5-b19b-e74b6da11f8f_Ref">
    <vt:lpwstr>https://api.informationprotection.azure.com/api/41ff26dc-250f-4b13-8981-739be8610c21</vt:lpwstr>
  </property>
  <property fmtid="{D5CDD505-2E9C-101B-9397-08002B2CF9AE}" pid="14" name="MSIP_Label_8bb759f6-5337-4dc5-b19b-e74b6da11f8f_Owner">
    <vt:lpwstr>ABarr@slb.com</vt:lpwstr>
  </property>
  <property fmtid="{D5CDD505-2E9C-101B-9397-08002B2CF9AE}" pid="15" name="MSIP_Label_8bb759f6-5337-4dc5-b19b-e74b6da11f8f_SetDate">
    <vt:lpwstr>2018-05-24T11:14:25.3923238-05:00</vt:lpwstr>
  </property>
  <property fmtid="{D5CDD505-2E9C-101B-9397-08002B2CF9AE}" pid="16" name="MSIP_Label_8bb759f6-5337-4dc5-b19b-e74b6da11f8f_Name">
    <vt:lpwstr>Internal</vt:lpwstr>
  </property>
  <property fmtid="{D5CDD505-2E9C-101B-9397-08002B2CF9AE}" pid="17" name="MSIP_Label_8bb759f6-5337-4dc5-b19b-e74b6da11f8f_Application">
    <vt:lpwstr>Microsoft Azure Information Protection</vt:lpwstr>
  </property>
  <property fmtid="{D5CDD505-2E9C-101B-9397-08002B2CF9AE}" pid="18" name="MSIP_Label_8bb759f6-5337-4dc5-b19b-e74b6da11f8f_Parent">
    <vt:lpwstr>585f1f62-8d2b-4457-869c-0a13c6549635</vt:lpwstr>
  </property>
  <property fmtid="{D5CDD505-2E9C-101B-9397-08002B2CF9AE}" pid="19" name="MSIP_Label_8bb759f6-5337-4dc5-b19b-e74b6da11f8f_Extended_MSFT_Method">
    <vt:lpwstr>Automatic</vt:lpwstr>
  </property>
  <property fmtid="{D5CDD505-2E9C-101B-9397-08002B2CF9AE}" pid="20" name="Sensitivity">
    <vt:lpwstr>Private Internal</vt:lpwstr>
  </property>
</Properties>
</file>